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7199313" cy="734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390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ena Coschignano" userId="417c367e-02d4-45cb-87a1-af117672ccfd" providerId="ADAL" clId="{F180A988-6F2F-4761-ABC3-5F9F8F64A573}"/>
    <pc:docChg chg="delSld modSld">
      <pc:chgData name="Serena Coschignano" userId="417c367e-02d4-45cb-87a1-af117672ccfd" providerId="ADAL" clId="{F180A988-6F2F-4761-ABC3-5F9F8F64A573}" dt="2024-02-29T13:19:27.240" v="2" actId="6549"/>
      <pc:docMkLst>
        <pc:docMk/>
      </pc:docMkLst>
      <pc:sldChg chg="modNotesTx">
        <pc:chgData name="Serena Coschignano" userId="417c367e-02d4-45cb-87a1-af117672ccfd" providerId="ADAL" clId="{F180A988-6F2F-4761-ABC3-5F9F8F64A573}" dt="2024-02-29T13:19:27.240" v="2" actId="6549"/>
        <pc:sldMkLst>
          <pc:docMk/>
          <pc:sldMk cId="240846428" sldId="256"/>
        </pc:sldMkLst>
      </pc:sldChg>
      <pc:sldChg chg="del">
        <pc:chgData name="Serena Coschignano" userId="417c367e-02d4-45cb-87a1-af117672ccfd" providerId="ADAL" clId="{F180A988-6F2F-4761-ABC3-5F9F8F64A573}" dt="2024-02-29T13:18:53.917" v="1" actId="47"/>
        <pc:sldMkLst>
          <pc:docMk/>
          <pc:sldMk cId="3793960009" sldId="257"/>
        </pc:sldMkLst>
      </pc:sldChg>
      <pc:sldChg chg="del">
        <pc:chgData name="Serena Coschignano" userId="417c367e-02d4-45cb-87a1-af117672ccfd" providerId="ADAL" clId="{F180A988-6F2F-4761-ABC3-5F9F8F64A573}" dt="2024-02-29T13:18:52.984" v="0" actId="47"/>
        <pc:sldMkLst>
          <pc:docMk/>
          <pc:sldMk cId="2119718654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67CDB-328F-403C-9242-351FFAF30A94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917700" y="1143000"/>
            <a:ext cx="3022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8048-21C6-441E-8064-892896BFA3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69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8048-21C6-441E-8064-892896BFA3E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33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202383"/>
            <a:ext cx="6119416" cy="25578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858850"/>
            <a:ext cx="5399485" cy="177381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5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7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91157"/>
            <a:ext cx="1552352" cy="62262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91157"/>
            <a:ext cx="4567064" cy="62262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00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43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831637"/>
            <a:ext cx="6209407" cy="3056127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916676"/>
            <a:ext cx="6209407" cy="1607145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99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55785"/>
            <a:ext cx="3059708" cy="466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55785"/>
            <a:ext cx="3059708" cy="466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9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91159"/>
            <a:ext cx="6209407" cy="142007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801024"/>
            <a:ext cx="3045646" cy="882654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83678"/>
            <a:ext cx="3045646" cy="394728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801024"/>
            <a:ext cx="3060646" cy="882654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83678"/>
            <a:ext cx="3060646" cy="394728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00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05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89797"/>
            <a:ext cx="2321966" cy="1714288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57827"/>
            <a:ext cx="3644652" cy="5221096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204085"/>
            <a:ext cx="2321966" cy="4083340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85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89797"/>
            <a:ext cx="2321966" cy="1714288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57827"/>
            <a:ext cx="3644652" cy="5221096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204085"/>
            <a:ext cx="2321966" cy="4083340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25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91159"/>
            <a:ext cx="6209407" cy="142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55785"/>
            <a:ext cx="6209407" cy="4661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809536"/>
            <a:ext cx="1619845" cy="391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D675-9FFB-4F1E-BE06-BC7DC1495663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809536"/>
            <a:ext cx="2429768" cy="391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809536"/>
            <a:ext cx="1619845" cy="391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161E-FEA9-4F43-8C06-4673D8B59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4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Viso umano, persona, cappello&#10;&#10;Descrizione generata automaticamente">
            <a:extLst>
              <a:ext uri="{FF2B5EF4-FFF2-40B4-BE49-F238E27FC236}">
                <a16:creationId xmlns:a16="http://schemas.microsoft.com/office/drawing/2014/main" id="{30092CEB-4680-D1FD-9341-BB2D083B3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819" y="0"/>
            <a:ext cx="7346950" cy="73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46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1592</TotalTime>
  <Words>1</Words>
  <Application>Microsoft Office PowerPoint</Application>
  <PresentationFormat>Personalizzato</PresentationFormat>
  <Paragraphs>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Coschignano</dc:creator>
  <cp:lastModifiedBy>Serena Coschignano</cp:lastModifiedBy>
  <cp:revision>1</cp:revision>
  <dcterms:created xsi:type="dcterms:W3CDTF">2024-02-28T10:47:20Z</dcterms:created>
  <dcterms:modified xsi:type="dcterms:W3CDTF">2024-02-29T13:19:29Z</dcterms:modified>
</cp:coreProperties>
</file>