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33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57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9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450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48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054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978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31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74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27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0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03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43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0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02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83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93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7CCEAF1-4B5C-41A2-A829-F024BC8C2EED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136FA73-1F4F-4A31-9014-8B44C3D92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138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0200EF9-22FE-BF4F-DEEE-38BDC56E9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E128B05-8BBD-2F4D-F1D7-A71A8C8BA73F}"/>
              </a:ext>
            </a:extLst>
          </p:cNvPr>
          <p:cNvSpPr txBox="1"/>
          <p:nvPr/>
        </p:nvSpPr>
        <p:spPr>
          <a:xfrm>
            <a:off x="2034074" y="5149840"/>
            <a:ext cx="4581331" cy="1708160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500" dirty="0">
              <a:solidFill>
                <a:srgbClr val="002060"/>
              </a:solidFill>
            </a:endParaRPr>
          </a:p>
          <a:p>
            <a:pPr algn="ctr"/>
            <a:r>
              <a:rPr lang="it-IT" sz="4000" dirty="0">
                <a:solidFill>
                  <a:srgbClr val="002060"/>
                </a:solidFill>
                <a:latin typeface="Eras Bold ITC" panose="020B0907030504020204" pitchFamily="34" charset="0"/>
              </a:rPr>
              <a:t>3. </a:t>
            </a:r>
            <a:r>
              <a:rPr lang="it-IT" sz="40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Is</a:t>
            </a:r>
            <a:r>
              <a:rPr lang="it-IT" sz="4000" dirty="0">
                <a:solidFill>
                  <a:srgbClr val="002060"/>
                </a:solidFill>
                <a:latin typeface="Eras Bold ITC" panose="020B0907030504020204" pitchFamily="34" charset="0"/>
              </a:rPr>
              <a:t> </a:t>
            </a:r>
            <a:r>
              <a:rPr lang="it-IT" sz="40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it</a:t>
            </a:r>
            <a:r>
              <a:rPr lang="it-IT" sz="4000" dirty="0">
                <a:solidFill>
                  <a:srgbClr val="002060"/>
                </a:solidFill>
                <a:latin typeface="Eras Bold ITC" panose="020B0907030504020204" pitchFamily="34" charset="0"/>
              </a:rPr>
              <a:t> over </a:t>
            </a:r>
            <a:r>
              <a:rPr lang="it-IT" sz="40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now</a:t>
            </a:r>
            <a:r>
              <a:rPr lang="it-IT" sz="4000" dirty="0">
                <a:solidFill>
                  <a:srgbClr val="002060"/>
                </a:solidFill>
                <a:latin typeface="Eras Bold ITC" panose="020B0907030504020204" pitchFamily="34" charset="0"/>
              </a:rPr>
              <a:t>?</a:t>
            </a:r>
          </a:p>
          <a:p>
            <a:pPr algn="ctr"/>
            <a:endParaRPr lang="it-IT" sz="3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5ADDC67-C5A2-9736-4784-1C0CE2447EAA}"/>
              </a:ext>
            </a:extLst>
          </p:cNvPr>
          <p:cNvSpPr txBox="1"/>
          <p:nvPr/>
        </p:nvSpPr>
        <p:spPr>
          <a:xfrm>
            <a:off x="469641" y="335244"/>
            <a:ext cx="2656115" cy="1246495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rgbClr val="002060"/>
                </a:solidFill>
                <a:latin typeface="Eras Bold ITC" panose="020B0907030504020204" pitchFamily="34" charset="0"/>
              </a:rPr>
              <a:t>1. I </a:t>
            </a:r>
            <a:r>
              <a:rPr lang="it-IT" sz="25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knew</a:t>
            </a:r>
            <a:r>
              <a:rPr lang="it-IT" sz="2500" dirty="0">
                <a:solidFill>
                  <a:srgbClr val="002060"/>
                </a:solidFill>
                <a:latin typeface="Eras Bold ITC" panose="020B0907030504020204" pitchFamily="34" charset="0"/>
              </a:rPr>
              <a:t> </a:t>
            </a:r>
          </a:p>
          <a:p>
            <a:pPr algn="ctr"/>
            <a:r>
              <a:rPr lang="it-IT" sz="25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you</a:t>
            </a:r>
            <a:r>
              <a:rPr lang="it-IT" sz="2500" dirty="0">
                <a:solidFill>
                  <a:srgbClr val="002060"/>
                </a:solidFill>
                <a:latin typeface="Eras Bold ITC" panose="020B0907030504020204" pitchFamily="34" charset="0"/>
              </a:rPr>
              <a:t> </a:t>
            </a:r>
            <a:r>
              <a:rPr lang="it-IT" sz="25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were</a:t>
            </a:r>
            <a:r>
              <a:rPr lang="it-IT" sz="2500" dirty="0">
                <a:solidFill>
                  <a:srgbClr val="002060"/>
                </a:solidFill>
                <a:latin typeface="Eras Bold ITC" panose="020B0907030504020204" pitchFamily="34" charset="0"/>
              </a:rPr>
              <a:t> </a:t>
            </a:r>
            <a:r>
              <a:rPr lang="it-IT" sz="25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trouble</a:t>
            </a:r>
            <a:endParaRPr lang="it-IT" sz="25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451B146-199C-8073-3A7D-AEF2EDFF7611}"/>
              </a:ext>
            </a:extLst>
          </p:cNvPr>
          <p:cNvSpPr txBox="1"/>
          <p:nvPr/>
        </p:nvSpPr>
        <p:spPr>
          <a:xfrm>
            <a:off x="7666653" y="2182505"/>
            <a:ext cx="3847323" cy="1015663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rgbClr val="002060"/>
                </a:solidFill>
                <a:latin typeface="Eras Bold ITC" panose="020B0907030504020204" pitchFamily="34" charset="0"/>
              </a:rPr>
              <a:t>2. </a:t>
            </a:r>
            <a:r>
              <a:rPr lang="it-IT" sz="30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There</a:t>
            </a:r>
            <a:r>
              <a:rPr lang="it-IT" sz="3000" dirty="0">
                <a:solidFill>
                  <a:srgbClr val="002060"/>
                </a:solidFill>
                <a:latin typeface="Eras Bold ITC" panose="020B0907030504020204" pitchFamily="34" charset="0"/>
              </a:rPr>
              <a:t> </a:t>
            </a:r>
            <a:r>
              <a:rPr lang="it-IT" sz="30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were</a:t>
            </a:r>
            <a:r>
              <a:rPr lang="it-IT" sz="3000" dirty="0">
                <a:solidFill>
                  <a:srgbClr val="002060"/>
                </a:solidFill>
                <a:latin typeface="Eras Bold ITC" panose="020B0907030504020204" pitchFamily="34" charset="0"/>
              </a:rPr>
              <a:t> </a:t>
            </a:r>
          </a:p>
          <a:p>
            <a:pPr algn="ctr"/>
            <a:r>
              <a:rPr lang="it-IT" sz="3000" dirty="0">
                <a:solidFill>
                  <a:srgbClr val="002060"/>
                </a:solidFill>
                <a:latin typeface="Eras Bold ITC" panose="020B0907030504020204" pitchFamily="34" charset="0"/>
              </a:rPr>
              <a:t>pages </a:t>
            </a:r>
            <a:r>
              <a:rPr lang="it-IT" sz="3000" dirty="0" err="1">
                <a:solidFill>
                  <a:srgbClr val="002060"/>
                </a:solidFill>
                <a:latin typeface="Eras Bold ITC" panose="020B0907030504020204" pitchFamily="34" charset="0"/>
              </a:rPr>
              <a:t>turned</a:t>
            </a:r>
            <a:endParaRPr lang="it-IT" sz="30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6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esia">
  <a:themeElements>
    <a:clrScheme name="Arde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e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e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TM04033929[[fn=Ardesia]]</Template>
  <TotalTime>16</TotalTime>
  <Words>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Calisto MT</vt:lpstr>
      <vt:lpstr>Eras Bold ITC</vt:lpstr>
      <vt:lpstr>Wingdings 2</vt:lpstr>
      <vt:lpstr>Ardesia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Marone</dc:creator>
  <cp:lastModifiedBy>Beatrice Marone</cp:lastModifiedBy>
  <cp:revision>4</cp:revision>
  <dcterms:created xsi:type="dcterms:W3CDTF">2024-02-28T21:59:53Z</dcterms:created>
  <dcterms:modified xsi:type="dcterms:W3CDTF">2024-02-29T11:23:50Z</dcterms:modified>
</cp:coreProperties>
</file>