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-330" y="16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93276B-186B-46F1-D893-11D76B7F11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0E9ECCE-8396-B3B2-BACB-2ACB1E8DA4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4F9D6E-17A3-9778-C2BD-38F48BA20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78EC-E136-4BB8-B273-E07AD7CB49AF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A4E2AE-79F7-9510-2F94-FCBC3DD7A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8E544AC-6924-F8E5-23D8-7C9D8F3B9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BFBD-DB0F-428C-81B6-39A0FDAA31F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90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DBED8F-0EB4-0F29-3A1F-249489F87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84285F2-EB27-A30B-3607-AF2755A247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9BCFE6-0F1E-5EB3-B903-A117A83AA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78EC-E136-4BB8-B273-E07AD7CB49AF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5B70439-FD4E-D438-C3BE-5D9F0FDA9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56AA91-0F96-5BB0-5E98-EFFEA0CEB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BFBD-DB0F-428C-81B6-39A0FDAA31F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795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5851746-F339-4E62-17B4-3C27BE57D7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43D2F23-AE5A-2B81-6531-6311502270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BB9BD28-072C-14FB-3F0F-3E7237B3B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78EC-E136-4BB8-B273-E07AD7CB49AF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D26D59D-F756-F96D-850C-EF6275AD5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3842CE4-F0F8-62FB-4E22-B5CF02E72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BFBD-DB0F-428C-81B6-39A0FDAA31F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80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96C1C5-0254-8A98-C5A6-7D9814127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3CF9D1D-EEE7-4937-728E-1774BC149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3F7269-4893-BC1A-4625-3A8B3340B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78EC-E136-4BB8-B273-E07AD7CB49AF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C5A2A45-5C2E-5C8E-EB60-3AD220D72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35B76EA-7D78-8054-CDA6-EDF7262A1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BFBD-DB0F-428C-81B6-39A0FDAA31F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13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8D3E64-9156-A669-84FC-160B9ACEF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F5C510E-349B-8774-083B-92E7E3DA0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2A2B8D1-1814-971B-6F64-7EE2E9368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78EC-E136-4BB8-B273-E07AD7CB49AF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C7F6DF7-FCF7-FC43-6E3E-39075C8D4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D286066-433B-4B72-C4F8-2F676E70F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BFBD-DB0F-428C-81B6-39A0FDAA31F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67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9F3A70-391C-ED2D-4C6D-F343D2938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95A111-34FD-CB87-78EF-57896A456C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16C0452-5012-32F5-5824-2FFB1EF201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98CAC10-034B-0FC9-1EF9-CE0862C17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78EC-E136-4BB8-B273-E07AD7CB49AF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B01D1D8-D95F-86C0-9AC1-96C48E366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37A7E54-97EC-7C71-75D9-AA4AD26E5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BFBD-DB0F-428C-81B6-39A0FDAA31F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801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E4380B-A0E2-20E7-43B0-11559F02E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995310F-BB6E-D3B6-B07A-CF0A69C93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BB4F9ED-C6B4-99A0-AD30-9DD993673A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EBAE524-739B-3FCD-409F-ADB021FC45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D50850F-06D2-5A07-0C35-D849C26384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618A061-41A2-DBAB-A5F0-05EFECC17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78EC-E136-4BB8-B273-E07AD7CB49AF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4E9C7AE-1675-A476-EC6F-65C4EC704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6E0AEB4-AAC6-D64A-3745-A7C025B5D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BFBD-DB0F-428C-81B6-39A0FDAA31F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396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B5556D-76E6-D71C-D083-595CAD066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B396C29-B49C-201C-3766-531E059C4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78EC-E136-4BB8-B273-E07AD7CB49AF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4A869CB-0255-A422-6D39-DA99EBE13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691CC17-ED42-9553-2C13-DD6406154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BFBD-DB0F-428C-81B6-39A0FDAA31F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34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95176EB-8C52-655E-4C7D-4FB539D80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78EC-E136-4BB8-B273-E07AD7CB49AF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9EDCBED-82A4-5262-E41D-B0AB15C40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5A0AF3A-0106-FF28-8F28-5A6BC50C7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BFBD-DB0F-428C-81B6-39A0FDAA31F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22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470886-0824-DD24-BE78-1358FEF61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5626627-0D3F-BA24-1EFC-EB50B63E5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3E109F4-1816-59BA-7065-FD05F1C2EB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C36DB2A-D403-B115-79DB-837CD8929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78EC-E136-4BB8-B273-E07AD7CB49AF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39732EA-E37F-8DF5-3F6C-00E4923C4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E3C89BA-78EC-1DE2-D053-D380BD699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BFBD-DB0F-428C-81B6-39A0FDAA31F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350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1AFEAF-D4CA-CA25-2CB8-EFAD4D80F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FF9378C-41F8-13A1-DF32-8C5E471EAC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4B19E74-75F4-C9BF-80A7-E47F556E7D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55E5940-2F62-CEA8-B726-CE8E8C900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B78EC-E136-4BB8-B273-E07AD7CB49AF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2303AEB-1B2A-AE32-AF67-45276E927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DC23EA3-2DDE-E8DD-9E1B-6B6ED005F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BFBD-DB0F-428C-81B6-39A0FDAA31F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05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C1AFB69-D6BC-3742-5831-E3EFE0C88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CD8560B-8DB6-F04C-8091-8539B8DCB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604EC3A-161E-05D3-E77B-D09A810A56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92B78EC-E136-4BB8-B273-E07AD7CB49AF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F13C164-4D24-AFBF-86FF-AC5445AE8E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BEE3F05-0719-0986-4D28-0BDB842A53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7ABFBD-DB0F-428C-81B6-39A0FDAA31FE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602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omputer screen shot of a diagram&#10;&#10;Description automatically generated">
            <a:extLst>
              <a:ext uri="{FF2B5EF4-FFF2-40B4-BE49-F238E27FC236}">
                <a16:creationId xmlns:a16="http://schemas.microsoft.com/office/drawing/2014/main" xmlns="" id="{0739E32A-C5F1-56CC-D020-96B6C67154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053" y="139123"/>
            <a:ext cx="10963893" cy="6290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524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Personalizzato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Office Theme</vt:lpstr>
      <vt:lpstr>Presentazione standard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Giulia Mingardi</dc:creator>
  <cp:lastModifiedBy>Gallati</cp:lastModifiedBy>
  <cp:revision>10</cp:revision>
  <dcterms:created xsi:type="dcterms:W3CDTF">2024-02-22T12:24:28Z</dcterms:created>
  <dcterms:modified xsi:type="dcterms:W3CDTF">2024-02-29T09:00:39Z</dcterms:modified>
</cp:coreProperties>
</file>